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4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99FF"/>
    <a:srgbClr val="FFD7D7"/>
    <a:srgbClr val="FFE06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73D5626-68AB-477A-88DD-DE0D2AB9FC10}" v="37" dt="2025-04-11T18:22:19.04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754" autoAdjust="0"/>
    <p:restoredTop sz="92696" autoAdjust="0"/>
  </p:normalViewPr>
  <p:slideViewPr>
    <p:cSldViewPr snapToGrid="0">
      <p:cViewPr varScale="1">
        <p:scale>
          <a:sx n="76" d="100"/>
          <a:sy n="76" d="100"/>
        </p:scale>
        <p:origin x="1416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6/11/relationships/changesInfo" Target="changesInfos/changesInfo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nvi Kale" userId="8477c12a4df14277" providerId="LiveId" clId="{473D5626-68AB-477A-88DD-DE0D2AB9FC10}"/>
    <pc:docChg chg="custSel modSld">
      <pc:chgData name="Janvi Kale" userId="8477c12a4df14277" providerId="LiveId" clId="{473D5626-68AB-477A-88DD-DE0D2AB9FC10}" dt="2025-04-11T18:22:24.933" v="182" actId="1076"/>
      <pc:docMkLst>
        <pc:docMk/>
      </pc:docMkLst>
      <pc:sldChg chg="addSp delSp modSp mod">
        <pc:chgData name="Janvi Kale" userId="8477c12a4df14277" providerId="LiveId" clId="{473D5626-68AB-477A-88DD-DE0D2AB9FC10}" dt="2025-04-11T18:12:18.149" v="146" actId="1076"/>
        <pc:sldMkLst>
          <pc:docMk/>
          <pc:sldMk cId="244564367" sldId="256"/>
        </pc:sldMkLst>
        <pc:spChg chg="mod">
          <ac:chgData name="Janvi Kale" userId="8477c12a4df14277" providerId="LiveId" clId="{473D5626-68AB-477A-88DD-DE0D2AB9FC10}" dt="2025-04-11T18:09:16.417" v="126" actId="1076"/>
          <ac:spMkLst>
            <pc:docMk/>
            <pc:sldMk cId="244564367" sldId="256"/>
            <ac:spMk id="2" creationId="{FB2262C2-B9AC-58C5-6FEB-0FB4FBDF6F43}"/>
          </ac:spMkLst>
        </pc:spChg>
        <pc:spChg chg="add del mod">
          <ac:chgData name="Janvi Kale" userId="8477c12a4df14277" providerId="LiveId" clId="{473D5626-68AB-477A-88DD-DE0D2AB9FC10}" dt="2025-04-11T18:11:22.520" v="139"/>
          <ac:spMkLst>
            <pc:docMk/>
            <pc:sldMk cId="244564367" sldId="256"/>
            <ac:spMk id="3" creationId="{12AD5B8F-DD70-307F-8F77-45A8159EB5A7}"/>
          </ac:spMkLst>
        </pc:spChg>
        <pc:spChg chg="mod">
          <ac:chgData name="Janvi Kale" userId="8477c12a4df14277" providerId="LiveId" clId="{473D5626-68AB-477A-88DD-DE0D2AB9FC10}" dt="2025-04-11T18:09:30.365" v="128" actId="1076"/>
          <ac:spMkLst>
            <pc:docMk/>
            <pc:sldMk cId="244564367" sldId="256"/>
            <ac:spMk id="4" creationId="{78D37407-6EAE-75B1-70D4-6BF58F52E96C}"/>
          </ac:spMkLst>
        </pc:spChg>
        <pc:graphicFrameChg chg="add mod">
          <ac:chgData name="Janvi Kale" userId="8477c12a4df14277" providerId="LiveId" clId="{473D5626-68AB-477A-88DD-DE0D2AB9FC10}" dt="2025-04-11T17:49:48.856" v="55"/>
          <ac:graphicFrameMkLst>
            <pc:docMk/>
            <pc:sldMk cId="244564367" sldId="256"/>
            <ac:graphicFrameMk id="5" creationId="{E7E71725-DBE8-0B0C-44E3-EF22963453AB}"/>
          </ac:graphicFrameMkLst>
        </pc:graphicFrameChg>
        <pc:picChg chg="add mod">
          <ac:chgData name="Janvi Kale" userId="8477c12a4df14277" providerId="LiveId" clId="{473D5626-68AB-477A-88DD-DE0D2AB9FC10}" dt="2025-04-11T18:12:09.879" v="144" actId="1076"/>
          <ac:picMkLst>
            <pc:docMk/>
            <pc:sldMk cId="244564367" sldId="256"/>
            <ac:picMk id="6" creationId="{59524736-C64D-1276-89C5-CA8912150F66}"/>
          </ac:picMkLst>
        </pc:picChg>
        <pc:picChg chg="mod">
          <ac:chgData name="Janvi Kale" userId="8477c12a4df14277" providerId="LiveId" clId="{473D5626-68AB-477A-88DD-DE0D2AB9FC10}" dt="2025-04-11T18:12:18.149" v="146" actId="1076"/>
          <ac:picMkLst>
            <pc:docMk/>
            <pc:sldMk cId="244564367" sldId="256"/>
            <ac:picMk id="9" creationId="{3751348D-6D4B-0406-BD04-60A0E74E3AE6}"/>
          </ac:picMkLst>
        </pc:picChg>
      </pc:sldChg>
      <pc:sldChg chg="addSp delSp modSp mod">
        <pc:chgData name="Janvi Kale" userId="8477c12a4df14277" providerId="LiveId" clId="{473D5626-68AB-477A-88DD-DE0D2AB9FC10}" dt="2025-04-11T17:55:21.864" v="62"/>
        <pc:sldMkLst>
          <pc:docMk/>
          <pc:sldMk cId="1232694922" sldId="257"/>
        </pc:sldMkLst>
        <pc:spChg chg="mod">
          <ac:chgData name="Janvi Kale" userId="8477c12a4df14277" providerId="LiveId" clId="{473D5626-68AB-477A-88DD-DE0D2AB9FC10}" dt="2025-04-11T17:55:04.896" v="60" actId="14838"/>
          <ac:spMkLst>
            <pc:docMk/>
            <pc:sldMk cId="1232694922" sldId="257"/>
            <ac:spMk id="2" creationId="{346D9C1D-3A36-3ECF-0F56-E815FD29FA00}"/>
          </ac:spMkLst>
        </pc:spChg>
        <pc:spChg chg="add mod">
          <ac:chgData name="Janvi Kale" userId="8477c12a4df14277" providerId="LiveId" clId="{473D5626-68AB-477A-88DD-DE0D2AB9FC10}" dt="2025-04-11T17:46:42.803" v="32" actId="207"/>
          <ac:spMkLst>
            <pc:docMk/>
            <pc:sldMk cId="1232694922" sldId="257"/>
            <ac:spMk id="3" creationId="{29193DE3-878C-771B-8C0D-5A6DE08F1AA8}"/>
          </ac:spMkLst>
        </pc:spChg>
        <pc:spChg chg="del">
          <ac:chgData name="Janvi Kale" userId="8477c12a4df14277" providerId="LiveId" clId="{473D5626-68AB-477A-88DD-DE0D2AB9FC10}" dt="2025-04-11T17:45:43.874" v="24" actId="478"/>
          <ac:spMkLst>
            <pc:docMk/>
            <pc:sldMk cId="1232694922" sldId="257"/>
            <ac:spMk id="5" creationId="{B4EF365A-BAF8-FF54-321B-F1BD1360D529}"/>
          </ac:spMkLst>
        </pc:spChg>
        <pc:spChg chg="add del mod">
          <ac:chgData name="Janvi Kale" userId="8477c12a4df14277" providerId="LiveId" clId="{473D5626-68AB-477A-88DD-DE0D2AB9FC10}" dt="2025-04-11T17:55:21.864" v="62"/>
          <ac:spMkLst>
            <pc:docMk/>
            <pc:sldMk cId="1232694922" sldId="257"/>
            <ac:spMk id="9" creationId="{5F693AFD-AD88-8876-0FED-2FF93FB85A7F}"/>
          </ac:spMkLst>
        </pc:spChg>
      </pc:sldChg>
      <pc:sldChg chg="addSp delSp modSp mod">
        <pc:chgData name="Janvi Kale" userId="8477c12a4df14277" providerId="LiveId" clId="{473D5626-68AB-477A-88DD-DE0D2AB9FC10}" dt="2025-04-11T18:06:50.791" v="115" actId="20577"/>
        <pc:sldMkLst>
          <pc:docMk/>
          <pc:sldMk cId="915665743" sldId="258"/>
        </pc:sldMkLst>
        <pc:spChg chg="add mod">
          <ac:chgData name="Janvi Kale" userId="8477c12a4df14277" providerId="LiveId" clId="{473D5626-68AB-477A-88DD-DE0D2AB9FC10}" dt="2025-04-11T17:47:35.409" v="41" actId="1076"/>
          <ac:spMkLst>
            <pc:docMk/>
            <pc:sldMk cId="915665743" sldId="258"/>
            <ac:spMk id="2" creationId="{5B3A6802-AAC4-1D2A-0AFC-40EFABDC1EAE}"/>
          </ac:spMkLst>
        </pc:spChg>
        <pc:spChg chg="mod">
          <ac:chgData name="Janvi Kale" userId="8477c12a4df14277" providerId="LiveId" clId="{473D5626-68AB-477A-88DD-DE0D2AB9FC10}" dt="2025-04-11T17:58:24.628" v="67" actId="207"/>
          <ac:spMkLst>
            <pc:docMk/>
            <pc:sldMk cId="915665743" sldId="258"/>
            <ac:spMk id="3" creationId="{F0D882CB-7CA6-18C2-EB34-2AD73DDB3C1E}"/>
          </ac:spMkLst>
        </pc:spChg>
        <pc:spChg chg="del">
          <ac:chgData name="Janvi Kale" userId="8477c12a4df14277" providerId="LiveId" clId="{473D5626-68AB-477A-88DD-DE0D2AB9FC10}" dt="2025-04-11T17:47:28.706" v="39" actId="478"/>
          <ac:spMkLst>
            <pc:docMk/>
            <pc:sldMk cId="915665743" sldId="258"/>
            <ac:spMk id="4" creationId="{12F6AE06-2C75-A876-307E-840F4F0027A9}"/>
          </ac:spMkLst>
        </pc:spChg>
        <pc:spChg chg="mod">
          <ac:chgData name="Janvi Kale" userId="8477c12a4df14277" providerId="LiveId" clId="{473D5626-68AB-477A-88DD-DE0D2AB9FC10}" dt="2025-04-11T18:06:41.685" v="111" actId="12"/>
          <ac:spMkLst>
            <pc:docMk/>
            <pc:sldMk cId="915665743" sldId="258"/>
            <ac:spMk id="5" creationId="{8A674418-2310-7411-FE3B-22DB4E829C4F}"/>
          </ac:spMkLst>
        </pc:spChg>
        <pc:spChg chg="mod">
          <ac:chgData name="Janvi Kale" userId="8477c12a4df14277" providerId="LiveId" clId="{473D5626-68AB-477A-88DD-DE0D2AB9FC10}" dt="2025-04-11T18:06:47.986" v="113" actId="20577"/>
          <ac:spMkLst>
            <pc:docMk/>
            <pc:sldMk cId="915665743" sldId="258"/>
            <ac:spMk id="6" creationId="{8ADC3137-2C86-6991-20AF-7BAFB62036D5}"/>
          </ac:spMkLst>
        </pc:spChg>
        <pc:spChg chg="mod">
          <ac:chgData name="Janvi Kale" userId="8477c12a4df14277" providerId="LiveId" clId="{473D5626-68AB-477A-88DD-DE0D2AB9FC10}" dt="2025-04-11T18:06:50.791" v="115" actId="20577"/>
          <ac:spMkLst>
            <pc:docMk/>
            <pc:sldMk cId="915665743" sldId="258"/>
            <ac:spMk id="7" creationId="{68356B2C-B9CD-8269-3F27-1C2407AB300C}"/>
          </ac:spMkLst>
        </pc:spChg>
      </pc:sldChg>
      <pc:sldChg chg="addSp delSp modSp mod">
        <pc:chgData name="Janvi Kale" userId="8477c12a4df14277" providerId="LiveId" clId="{473D5626-68AB-477A-88DD-DE0D2AB9FC10}" dt="2025-04-11T18:05:54.499" v="104" actId="20577"/>
        <pc:sldMkLst>
          <pc:docMk/>
          <pc:sldMk cId="2705277890" sldId="260"/>
        </pc:sldMkLst>
        <pc:spChg chg="mod">
          <ac:chgData name="Janvi Kale" userId="8477c12a4df14277" providerId="LiveId" clId="{473D5626-68AB-477A-88DD-DE0D2AB9FC10}" dt="2025-04-11T17:58:51.682" v="69" actId="207"/>
          <ac:spMkLst>
            <pc:docMk/>
            <pc:sldMk cId="2705277890" sldId="260"/>
            <ac:spMk id="2" creationId="{B7EB8378-EF1F-9919-6A07-F0344E0744CC}"/>
          </ac:spMkLst>
        </pc:spChg>
        <pc:spChg chg="del mod">
          <ac:chgData name="Janvi Kale" userId="8477c12a4df14277" providerId="LiveId" clId="{473D5626-68AB-477A-88DD-DE0D2AB9FC10}" dt="2025-04-11T18:00:49.900" v="76" actId="478"/>
          <ac:spMkLst>
            <pc:docMk/>
            <pc:sldMk cId="2705277890" sldId="260"/>
            <ac:spMk id="3" creationId="{7A9C7527-1354-C82B-17C6-9807F0DADE57}"/>
          </ac:spMkLst>
        </pc:spChg>
        <pc:spChg chg="mod">
          <ac:chgData name="Janvi Kale" userId="8477c12a4df14277" providerId="LiveId" clId="{473D5626-68AB-477A-88DD-DE0D2AB9FC10}" dt="2025-04-11T18:05:54.499" v="104" actId="20577"/>
          <ac:spMkLst>
            <pc:docMk/>
            <pc:sldMk cId="2705277890" sldId="260"/>
            <ac:spMk id="4" creationId="{033C2A08-73C9-F119-3E84-85C9A02787D3}"/>
          </ac:spMkLst>
        </pc:spChg>
        <pc:spChg chg="add mod">
          <ac:chgData name="Janvi Kale" userId="8477c12a4df14277" providerId="LiveId" clId="{473D5626-68AB-477A-88DD-DE0D2AB9FC10}" dt="2025-04-11T17:47:16.551" v="38" actId="1076"/>
          <ac:spMkLst>
            <pc:docMk/>
            <pc:sldMk cId="2705277890" sldId="260"/>
            <ac:spMk id="5" creationId="{A6683135-5019-2EDC-B2F6-320B51373002}"/>
          </ac:spMkLst>
        </pc:spChg>
        <pc:spChg chg="del">
          <ac:chgData name="Janvi Kale" userId="8477c12a4df14277" providerId="LiveId" clId="{473D5626-68AB-477A-88DD-DE0D2AB9FC10}" dt="2025-04-11T18:00:53.685" v="77" actId="478"/>
          <ac:spMkLst>
            <pc:docMk/>
            <pc:sldMk cId="2705277890" sldId="260"/>
            <ac:spMk id="6" creationId="{AAC90986-A976-1CC6-A8F4-A9BE9D693765}"/>
          </ac:spMkLst>
        </pc:spChg>
        <pc:spChg chg="mod">
          <ac:chgData name="Janvi Kale" userId="8477c12a4df14277" providerId="LiveId" clId="{473D5626-68AB-477A-88DD-DE0D2AB9FC10}" dt="2025-04-11T18:01:33.658" v="79" actId="12"/>
          <ac:spMkLst>
            <pc:docMk/>
            <pc:sldMk cId="2705277890" sldId="260"/>
            <ac:spMk id="7" creationId="{AF06E3B7-B4B4-0CB2-C2DB-D94005ACB198}"/>
          </ac:spMkLst>
        </pc:spChg>
      </pc:sldChg>
      <pc:sldChg chg="delSp modSp mod">
        <pc:chgData name="Janvi Kale" userId="8477c12a4df14277" providerId="LiveId" clId="{473D5626-68AB-477A-88DD-DE0D2AB9FC10}" dt="2025-04-11T18:03:08.849" v="93" actId="207"/>
        <pc:sldMkLst>
          <pc:docMk/>
          <pc:sldMk cId="2016420079" sldId="261"/>
        </pc:sldMkLst>
        <pc:spChg chg="del">
          <ac:chgData name="Janvi Kale" userId="8477c12a4df14277" providerId="LiveId" clId="{473D5626-68AB-477A-88DD-DE0D2AB9FC10}" dt="2025-04-11T18:01:47.473" v="80" actId="478"/>
          <ac:spMkLst>
            <pc:docMk/>
            <pc:sldMk cId="2016420079" sldId="261"/>
            <ac:spMk id="4" creationId="{FF8723FF-C171-7C24-F3F1-ADB013324770}"/>
          </ac:spMkLst>
        </pc:spChg>
        <pc:spChg chg="mod">
          <ac:chgData name="Janvi Kale" userId="8477c12a4df14277" providerId="LiveId" clId="{473D5626-68AB-477A-88DD-DE0D2AB9FC10}" dt="2025-04-11T18:03:08.849" v="93" actId="207"/>
          <ac:spMkLst>
            <pc:docMk/>
            <pc:sldMk cId="2016420079" sldId="261"/>
            <ac:spMk id="5" creationId="{FFB34559-7D80-7630-79C6-74D64DB6BEF9}"/>
          </ac:spMkLst>
        </pc:spChg>
        <pc:spChg chg="del">
          <ac:chgData name="Janvi Kale" userId="8477c12a4df14277" providerId="LiveId" clId="{473D5626-68AB-477A-88DD-DE0D2AB9FC10}" dt="2025-04-11T18:01:50.350" v="81" actId="478"/>
          <ac:spMkLst>
            <pc:docMk/>
            <pc:sldMk cId="2016420079" sldId="261"/>
            <ac:spMk id="6" creationId="{B7830008-CEF1-782B-61BD-A632195A43AE}"/>
          </ac:spMkLst>
        </pc:spChg>
        <pc:spChg chg="mod">
          <ac:chgData name="Janvi Kale" userId="8477c12a4df14277" providerId="LiveId" clId="{473D5626-68AB-477A-88DD-DE0D2AB9FC10}" dt="2025-04-11T18:02:12.457" v="87" actId="12"/>
          <ac:spMkLst>
            <pc:docMk/>
            <pc:sldMk cId="2016420079" sldId="261"/>
            <ac:spMk id="7" creationId="{BFD4929D-CC39-ACFE-9B9A-9F9D4C2EF385}"/>
          </ac:spMkLst>
        </pc:spChg>
        <pc:spChg chg="del">
          <ac:chgData name="Janvi Kale" userId="8477c12a4df14277" providerId="LiveId" clId="{473D5626-68AB-477A-88DD-DE0D2AB9FC10}" dt="2025-04-11T18:01:52.577" v="82" actId="478"/>
          <ac:spMkLst>
            <pc:docMk/>
            <pc:sldMk cId="2016420079" sldId="261"/>
            <ac:spMk id="8" creationId="{ED85DB30-A02A-1E23-D75E-E680291542C8}"/>
          </ac:spMkLst>
        </pc:spChg>
        <pc:spChg chg="mod">
          <ac:chgData name="Janvi Kale" userId="8477c12a4df14277" providerId="LiveId" clId="{473D5626-68AB-477A-88DD-DE0D2AB9FC10}" dt="2025-04-11T18:02:15.326" v="88" actId="12"/>
          <ac:spMkLst>
            <pc:docMk/>
            <pc:sldMk cId="2016420079" sldId="261"/>
            <ac:spMk id="9" creationId="{11EE1C45-D94E-C67F-B1E8-59C9C4DA507C}"/>
          </ac:spMkLst>
        </pc:spChg>
        <pc:spChg chg="del">
          <ac:chgData name="Janvi Kale" userId="8477c12a4df14277" providerId="LiveId" clId="{473D5626-68AB-477A-88DD-DE0D2AB9FC10}" dt="2025-04-11T18:01:55.302" v="83" actId="478"/>
          <ac:spMkLst>
            <pc:docMk/>
            <pc:sldMk cId="2016420079" sldId="261"/>
            <ac:spMk id="10" creationId="{C59331E0-A9D8-8372-DCBD-D83CD1A855AF}"/>
          </ac:spMkLst>
        </pc:spChg>
        <pc:spChg chg="mod">
          <ac:chgData name="Janvi Kale" userId="8477c12a4df14277" providerId="LiveId" clId="{473D5626-68AB-477A-88DD-DE0D2AB9FC10}" dt="2025-04-11T18:02:20.584" v="89" actId="12"/>
          <ac:spMkLst>
            <pc:docMk/>
            <pc:sldMk cId="2016420079" sldId="261"/>
            <ac:spMk id="11" creationId="{22F58165-A7E2-08E1-674B-CD43F0914105}"/>
          </ac:spMkLst>
        </pc:spChg>
        <pc:spChg chg="del">
          <ac:chgData name="Janvi Kale" userId="8477c12a4df14277" providerId="LiveId" clId="{473D5626-68AB-477A-88DD-DE0D2AB9FC10}" dt="2025-04-11T18:01:57.868" v="84" actId="478"/>
          <ac:spMkLst>
            <pc:docMk/>
            <pc:sldMk cId="2016420079" sldId="261"/>
            <ac:spMk id="13" creationId="{40F52505-6B44-66EB-2DE3-D9586296FB86}"/>
          </ac:spMkLst>
        </pc:spChg>
        <pc:spChg chg="mod">
          <ac:chgData name="Janvi Kale" userId="8477c12a4df14277" providerId="LiveId" clId="{473D5626-68AB-477A-88DD-DE0D2AB9FC10}" dt="2025-04-11T18:02:26.785" v="91" actId="12"/>
          <ac:spMkLst>
            <pc:docMk/>
            <pc:sldMk cId="2016420079" sldId="261"/>
            <ac:spMk id="14" creationId="{55C0FBAD-06F5-A866-8A4A-FA795BC480EC}"/>
          </ac:spMkLst>
        </pc:spChg>
      </pc:sldChg>
      <pc:sldChg chg="modSp mod">
        <pc:chgData name="Janvi Kale" userId="8477c12a4df14277" providerId="LiveId" clId="{473D5626-68AB-477A-88DD-DE0D2AB9FC10}" dt="2025-04-11T18:03:57.313" v="96" actId="207"/>
        <pc:sldMkLst>
          <pc:docMk/>
          <pc:sldMk cId="134270767" sldId="262"/>
        </pc:sldMkLst>
        <pc:spChg chg="mod">
          <ac:chgData name="Janvi Kale" userId="8477c12a4df14277" providerId="LiveId" clId="{473D5626-68AB-477A-88DD-DE0D2AB9FC10}" dt="2025-04-11T18:03:57.313" v="96" actId="207"/>
          <ac:spMkLst>
            <pc:docMk/>
            <pc:sldMk cId="134270767" sldId="262"/>
            <ac:spMk id="2" creationId="{6E60D899-BD51-1C76-EE40-CA10ED9531F5}"/>
          </ac:spMkLst>
        </pc:spChg>
      </pc:sldChg>
      <pc:sldChg chg="addSp delSp modSp mod">
        <pc:chgData name="Janvi Kale" userId="8477c12a4df14277" providerId="LiveId" clId="{473D5626-68AB-477A-88DD-DE0D2AB9FC10}" dt="2025-04-11T18:22:24.933" v="182" actId="1076"/>
        <pc:sldMkLst>
          <pc:docMk/>
          <pc:sldMk cId="1273219425" sldId="263"/>
        </pc:sldMkLst>
        <pc:spChg chg="mod">
          <ac:chgData name="Janvi Kale" userId="8477c12a4df14277" providerId="LiveId" clId="{473D5626-68AB-477A-88DD-DE0D2AB9FC10}" dt="2025-04-11T17:48:51.224" v="53" actId="207"/>
          <ac:spMkLst>
            <pc:docMk/>
            <pc:sldMk cId="1273219425" sldId="263"/>
            <ac:spMk id="2" creationId="{C6821E21-E5B7-9F45-CF87-FEF6E08D3E23}"/>
          </ac:spMkLst>
        </pc:spChg>
        <pc:spChg chg="del">
          <ac:chgData name="Janvi Kale" userId="8477c12a4df14277" providerId="LiveId" clId="{473D5626-68AB-477A-88DD-DE0D2AB9FC10}" dt="2025-04-11T17:41:13.145" v="6" actId="12084"/>
          <ac:spMkLst>
            <pc:docMk/>
            <pc:sldMk cId="1273219425" sldId="263"/>
            <ac:spMk id="3" creationId="{002EF5BA-916F-DBA4-0E19-469B800903A3}"/>
          </ac:spMkLst>
        </pc:spChg>
        <pc:spChg chg="del">
          <ac:chgData name="Janvi Kale" userId="8477c12a4df14277" providerId="LiveId" clId="{473D5626-68AB-477A-88DD-DE0D2AB9FC10}" dt="2025-04-11T17:41:25.867" v="8" actId="12084"/>
          <ac:spMkLst>
            <pc:docMk/>
            <pc:sldMk cId="1273219425" sldId="263"/>
            <ac:spMk id="5" creationId="{12B654C6-AF6A-D7DE-52B9-A97239508384}"/>
          </ac:spMkLst>
        </pc:spChg>
        <pc:spChg chg="add del mod">
          <ac:chgData name="Janvi Kale" userId="8477c12a4df14277" providerId="LiveId" clId="{473D5626-68AB-477A-88DD-DE0D2AB9FC10}" dt="2025-04-11T18:17:59.064" v="149" actId="12084"/>
          <ac:spMkLst>
            <pc:docMk/>
            <pc:sldMk cId="1273219425" sldId="263"/>
            <ac:spMk id="5" creationId="{206322D7-E142-2716-7BF7-4CB298FB62A8}"/>
          </ac:spMkLst>
        </pc:spChg>
        <pc:spChg chg="add mod">
          <ac:chgData name="Janvi Kale" userId="8477c12a4df14277" providerId="LiveId" clId="{473D5626-68AB-477A-88DD-DE0D2AB9FC10}" dt="2025-04-11T17:48:35.011" v="51" actId="1076"/>
          <ac:spMkLst>
            <pc:docMk/>
            <pc:sldMk cId="1273219425" sldId="263"/>
            <ac:spMk id="7" creationId="{4F0C1215-8A83-89F5-512B-48F0C268DD63}"/>
          </ac:spMkLst>
        </pc:spChg>
        <pc:spChg chg="add del mod">
          <ac:chgData name="Janvi Kale" userId="8477c12a4df14277" providerId="LiveId" clId="{473D5626-68AB-477A-88DD-DE0D2AB9FC10}" dt="2025-04-11T18:20:27.346" v="163" actId="12084"/>
          <ac:spMkLst>
            <pc:docMk/>
            <pc:sldMk cId="1273219425" sldId="263"/>
            <ac:spMk id="12" creationId="{350EBA63-A6C1-81D5-4A0B-8E2DFEFD1042}"/>
          </ac:spMkLst>
        </pc:spChg>
        <pc:graphicFrameChg chg="add mod">
          <ac:chgData name="Janvi Kale" userId="8477c12a4df14277" providerId="LiveId" clId="{473D5626-68AB-477A-88DD-DE0D2AB9FC10}" dt="2025-04-11T18:21:29.180" v="173" actId="1076"/>
          <ac:graphicFrameMkLst>
            <pc:docMk/>
            <pc:sldMk cId="1273219425" sldId="263"/>
            <ac:graphicFrameMk id="4" creationId="{3F5F8AB4-3407-07C1-FF38-E72D1E05E281}"/>
          </ac:graphicFrameMkLst>
        </pc:graphicFrameChg>
        <pc:graphicFrameChg chg="add mod">
          <ac:chgData name="Janvi Kale" userId="8477c12a4df14277" providerId="LiveId" clId="{473D5626-68AB-477A-88DD-DE0D2AB9FC10}" dt="2025-04-11T17:44:47.553" v="22" actId="255"/>
          <ac:graphicFrameMkLst>
            <pc:docMk/>
            <pc:sldMk cId="1273219425" sldId="263"/>
            <ac:graphicFrameMk id="6" creationId="{C9262A7A-35FB-F907-2F85-EE79B86C1C98}"/>
          </ac:graphicFrameMkLst>
        </pc:graphicFrameChg>
        <pc:graphicFrameChg chg="add mod">
          <ac:chgData name="Janvi Kale" userId="8477c12a4df14277" providerId="LiveId" clId="{473D5626-68AB-477A-88DD-DE0D2AB9FC10}" dt="2025-04-11T18:22:19.045" v="181"/>
          <ac:graphicFrameMkLst>
            <pc:docMk/>
            <pc:sldMk cId="1273219425" sldId="263"/>
            <ac:graphicFrameMk id="8" creationId="{2244D38C-D7B4-D9B5-F139-31B274A2B576}"/>
          </ac:graphicFrameMkLst>
        </pc:graphicFrameChg>
        <pc:graphicFrameChg chg="add mod">
          <ac:chgData name="Janvi Kale" userId="8477c12a4df14277" providerId="LiveId" clId="{473D5626-68AB-477A-88DD-DE0D2AB9FC10}" dt="2025-04-11T18:22:24.933" v="182" actId="1076"/>
          <ac:graphicFrameMkLst>
            <pc:docMk/>
            <pc:sldMk cId="1273219425" sldId="263"/>
            <ac:graphicFrameMk id="13" creationId="{4E8BE8E9-A006-3AC4-755F-3455AF9A1328}"/>
          </ac:graphicFrameMkLst>
        </pc:graphicFrame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FEC4A61-B840-427D-BB6C-2445B844B2FA}" type="doc">
      <dgm:prSet loTypeId="urn:microsoft.com/office/officeart/2005/8/layout/l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D4B58112-C793-4F4F-904B-A900A84A3B5D}">
      <dgm:prSet custT="1"/>
      <dgm:spPr/>
      <dgm:t>
        <a:bodyPr/>
        <a:lstStyle/>
        <a:p>
          <a:r>
            <a:rPr lang="en-IN" sz="2800" dirty="0"/>
            <a:t>We successfully development  a responsive and functional news website .</a:t>
          </a:r>
        </a:p>
      </dgm:t>
    </dgm:pt>
    <dgm:pt modelId="{4960E294-E43B-4999-A1B3-1625A59B0114}" type="parTrans" cxnId="{2A2ECAC1-872C-436D-8CFE-B5CE34A161B3}">
      <dgm:prSet/>
      <dgm:spPr/>
      <dgm:t>
        <a:bodyPr/>
        <a:lstStyle/>
        <a:p>
          <a:endParaRPr lang="en-IN"/>
        </a:p>
      </dgm:t>
    </dgm:pt>
    <dgm:pt modelId="{EE6B371F-943F-4A8D-AA0A-CBA73A0F0755}" type="sibTrans" cxnId="{2A2ECAC1-872C-436D-8CFE-B5CE34A161B3}">
      <dgm:prSet/>
      <dgm:spPr/>
      <dgm:t>
        <a:bodyPr/>
        <a:lstStyle/>
        <a:p>
          <a:endParaRPr lang="en-IN"/>
        </a:p>
      </dgm:t>
    </dgm:pt>
    <dgm:pt modelId="{3E3BCD78-563C-4E53-82AB-4B056FF05EA5}" type="pres">
      <dgm:prSet presAssocID="{AFEC4A61-B840-427D-BB6C-2445B844B2FA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31F677B3-FF2B-4539-A7EE-786A829F0FE2}" type="pres">
      <dgm:prSet presAssocID="{D4B58112-C793-4F4F-904B-A900A84A3B5D}" presName="horFlow" presStyleCnt="0"/>
      <dgm:spPr/>
    </dgm:pt>
    <dgm:pt modelId="{4C051547-E861-46A7-9CDC-239E05E0D145}" type="pres">
      <dgm:prSet presAssocID="{D4B58112-C793-4F4F-904B-A900A84A3B5D}" presName="bigChev" presStyleLbl="node1" presStyleIdx="0" presStyleCnt="1" custScaleX="382090"/>
      <dgm:spPr/>
    </dgm:pt>
  </dgm:ptLst>
  <dgm:cxnLst>
    <dgm:cxn modelId="{341555A9-1E08-40A0-987C-E08458EAC03F}" type="presOf" srcId="{D4B58112-C793-4F4F-904B-A900A84A3B5D}" destId="{4C051547-E861-46A7-9CDC-239E05E0D145}" srcOrd="0" destOrd="0" presId="urn:microsoft.com/office/officeart/2005/8/layout/lProcess3"/>
    <dgm:cxn modelId="{78CB8BBB-C084-427A-8236-2E27574F1386}" type="presOf" srcId="{AFEC4A61-B840-427D-BB6C-2445B844B2FA}" destId="{3E3BCD78-563C-4E53-82AB-4B056FF05EA5}" srcOrd="0" destOrd="0" presId="urn:microsoft.com/office/officeart/2005/8/layout/lProcess3"/>
    <dgm:cxn modelId="{2A2ECAC1-872C-436D-8CFE-B5CE34A161B3}" srcId="{AFEC4A61-B840-427D-BB6C-2445B844B2FA}" destId="{D4B58112-C793-4F4F-904B-A900A84A3B5D}" srcOrd="0" destOrd="0" parTransId="{4960E294-E43B-4999-A1B3-1625A59B0114}" sibTransId="{EE6B371F-943F-4A8D-AA0A-CBA73A0F0755}"/>
    <dgm:cxn modelId="{55FB6377-B3EE-4257-9BF5-65711D28F0E2}" type="presParOf" srcId="{3E3BCD78-563C-4E53-82AB-4B056FF05EA5}" destId="{31F677B3-FF2B-4539-A7EE-786A829F0FE2}" srcOrd="0" destOrd="0" presId="urn:microsoft.com/office/officeart/2005/8/layout/lProcess3"/>
    <dgm:cxn modelId="{674E64B4-A2DA-4DA8-820A-F78C3B94BA83}" type="presParOf" srcId="{31F677B3-FF2B-4539-A7EE-786A829F0FE2}" destId="{4C051547-E861-46A7-9CDC-239E05E0D145}" srcOrd="0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BD7926C-D4AB-4385-A02F-DFBC097269DD}" type="doc">
      <dgm:prSet loTypeId="urn:microsoft.com/office/officeart/2005/8/layout/lProcess3" loCatId="process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A2CCB7EC-FBFB-4DD4-8742-C43DC9302272}">
      <dgm:prSet custT="1"/>
      <dgm:spPr/>
      <dgm:t>
        <a:bodyPr/>
        <a:lstStyle/>
        <a:p>
          <a:r>
            <a:rPr lang="en-IN" sz="2800" dirty="0"/>
            <a:t>Learned valuable front-end development and teamwork skills.</a:t>
          </a:r>
        </a:p>
      </dgm:t>
    </dgm:pt>
    <dgm:pt modelId="{6ADE5E7B-ED85-461F-84FC-B0FF3922E2C9}" type="parTrans" cxnId="{50CFC106-5951-4CBC-9BB0-345B295A0290}">
      <dgm:prSet/>
      <dgm:spPr/>
      <dgm:t>
        <a:bodyPr/>
        <a:lstStyle/>
        <a:p>
          <a:endParaRPr lang="en-IN"/>
        </a:p>
      </dgm:t>
    </dgm:pt>
    <dgm:pt modelId="{D46FA37B-30EE-4056-B49C-AD46ACA0A4ED}" type="sibTrans" cxnId="{50CFC106-5951-4CBC-9BB0-345B295A0290}">
      <dgm:prSet/>
      <dgm:spPr/>
      <dgm:t>
        <a:bodyPr/>
        <a:lstStyle/>
        <a:p>
          <a:endParaRPr lang="en-IN"/>
        </a:p>
      </dgm:t>
    </dgm:pt>
    <dgm:pt modelId="{09DB993F-4B62-4562-90FF-5E4E94D839FE}" type="pres">
      <dgm:prSet presAssocID="{3BD7926C-D4AB-4385-A02F-DFBC097269DD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BC6424A8-60A4-4233-8554-177492A337D9}" type="pres">
      <dgm:prSet presAssocID="{A2CCB7EC-FBFB-4DD4-8742-C43DC9302272}" presName="horFlow" presStyleCnt="0"/>
      <dgm:spPr/>
    </dgm:pt>
    <dgm:pt modelId="{0920928C-FD6D-4FF7-A7AB-39DA624AB7B6}" type="pres">
      <dgm:prSet presAssocID="{A2CCB7EC-FBFB-4DD4-8742-C43DC9302272}" presName="bigChev" presStyleLbl="node1" presStyleIdx="0" presStyleCnt="1" custScaleX="687248" custScaleY="192310"/>
      <dgm:spPr/>
    </dgm:pt>
  </dgm:ptLst>
  <dgm:cxnLst>
    <dgm:cxn modelId="{50CFC106-5951-4CBC-9BB0-345B295A0290}" srcId="{3BD7926C-D4AB-4385-A02F-DFBC097269DD}" destId="{A2CCB7EC-FBFB-4DD4-8742-C43DC9302272}" srcOrd="0" destOrd="0" parTransId="{6ADE5E7B-ED85-461F-84FC-B0FF3922E2C9}" sibTransId="{D46FA37B-30EE-4056-B49C-AD46ACA0A4ED}"/>
    <dgm:cxn modelId="{57D8A424-91E0-4386-9CD3-2F939C27F0A1}" type="presOf" srcId="{A2CCB7EC-FBFB-4DD4-8742-C43DC9302272}" destId="{0920928C-FD6D-4FF7-A7AB-39DA624AB7B6}" srcOrd="0" destOrd="0" presId="urn:microsoft.com/office/officeart/2005/8/layout/lProcess3"/>
    <dgm:cxn modelId="{847A43A6-0F8C-4635-B481-1DAC3BDCE9A7}" type="presOf" srcId="{3BD7926C-D4AB-4385-A02F-DFBC097269DD}" destId="{09DB993F-4B62-4562-90FF-5E4E94D839FE}" srcOrd="0" destOrd="0" presId="urn:microsoft.com/office/officeart/2005/8/layout/lProcess3"/>
    <dgm:cxn modelId="{C032915B-EE7A-418B-862E-A5A7174BAC6B}" type="presParOf" srcId="{09DB993F-4B62-4562-90FF-5E4E94D839FE}" destId="{BC6424A8-60A4-4233-8554-177492A337D9}" srcOrd="0" destOrd="0" presId="urn:microsoft.com/office/officeart/2005/8/layout/lProcess3"/>
    <dgm:cxn modelId="{903BD7EF-4673-42C8-911C-DE404BF91A8D}" type="presParOf" srcId="{BC6424A8-60A4-4233-8554-177492A337D9}" destId="{0920928C-FD6D-4FF7-A7AB-39DA624AB7B6}" srcOrd="0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D8A1942-DD65-492C-88EC-31CCF620F645}" type="doc">
      <dgm:prSet loTypeId="urn:microsoft.com/office/officeart/2005/8/layout/l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20872B5E-B37C-4EE7-B93F-CB49BF3A1C5F}">
      <dgm:prSet custT="1"/>
      <dgm:spPr/>
      <dgm:t>
        <a:bodyPr/>
        <a:lstStyle/>
        <a:p>
          <a:r>
            <a:rPr lang="en-IN" sz="2800" dirty="0"/>
            <a:t>Gained practical experience in web development and API handling</a:t>
          </a:r>
          <a:r>
            <a:rPr lang="en-IN" sz="2400" dirty="0"/>
            <a:t>.</a:t>
          </a:r>
        </a:p>
      </dgm:t>
    </dgm:pt>
    <dgm:pt modelId="{DC063DEB-0D0C-4BAC-BECC-2D3A9CB973EF}" type="parTrans" cxnId="{2BF36CAE-4D92-4806-851F-29D40A872348}">
      <dgm:prSet/>
      <dgm:spPr/>
      <dgm:t>
        <a:bodyPr/>
        <a:lstStyle/>
        <a:p>
          <a:endParaRPr lang="en-IN"/>
        </a:p>
      </dgm:t>
    </dgm:pt>
    <dgm:pt modelId="{75BA2612-3B25-4F27-B04E-1B52C4443D7A}" type="sibTrans" cxnId="{2BF36CAE-4D92-4806-851F-29D40A872348}">
      <dgm:prSet/>
      <dgm:spPr/>
      <dgm:t>
        <a:bodyPr/>
        <a:lstStyle/>
        <a:p>
          <a:endParaRPr lang="en-IN"/>
        </a:p>
      </dgm:t>
    </dgm:pt>
    <dgm:pt modelId="{CD620CE6-5E03-4302-AE0C-295EFB385EF4}" type="pres">
      <dgm:prSet presAssocID="{4D8A1942-DD65-492C-88EC-31CCF620F645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D8EF563B-1FF0-4AA7-8072-5C407A724A68}" type="pres">
      <dgm:prSet presAssocID="{20872B5E-B37C-4EE7-B93F-CB49BF3A1C5F}" presName="horFlow" presStyleCnt="0"/>
      <dgm:spPr/>
    </dgm:pt>
    <dgm:pt modelId="{2EE5ACB9-B880-42E6-B6FC-B54D603D6665}" type="pres">
      <dgm:prSet presAssocID="{20872B5E-B37C-4EE7-B93F-CB49BF3A1C5F}" presName="bigChev" presStyleLbl="node1" presStyleIdx="0" presStyleCnt="1" custScaleX="415838" custScaleY="121111" custLinFactNeighborX="-6163" custLinFactNeighborY="305"/>
      <dgm:spPr/>
    </dgm:pt>
  </dgm:ptLst>
  <dgm:cxnLst>
    <dgm:cxn modelId="{5FCDF512-4F73-4B81-B0AF-23731EB920DC}" type="presOf" srcId="{4D8A1942-DD65-492C-88EC-31CCF620F645}" destId="{CD620CE6-5E03-4302-AE0C-295EFB385EF4}" srcOrd="0" destOrd="0" presId="urn:microsoft.com/office/officeart/2005/8/layout/lProcess3"/>
    <dgm:cxn modelId="{40B1B290-9378-4BB7-B604-D937BD858F51}" type="presOf" srcId="{20872B5E-B37C-4EE7-B93F-CB49BF3A1C5F}" destId="{2EE5ACB9-B880-42E6-B6FC-B54D603D6665}" srcOrd="0" destOrd="0" presId="urn:microsoft.com/office/officeart/2005/8/layout/lProcess3"/>
    <dgm:cxn modelId="{2BF36CAE-4D92-4806-851F-29D40A872348}" srcId="{4D8A1942-DD65-492C-88EC-31CCF620F645}" destId="{20872B5E-B37C-4EE7-B93F-CB49BF3A1C5F}" srcOrd="0" destOrd="0" parTransId="{DC063DEB-0D0C-4BAC-BECC-2D3A9CB973EF}" sibTransId="{75BA2612-3B25-4F27-B04E-1B52C4443D7A}"/>
    <dgm:cxn modelId="{11E2D55A-3E0D-4503-B0CF-B4CB6694DF3E}" type="presParOf" srcId="{CD620CE6-5E03-4302-AE0C-295EFB385EF4}" destId="{D8EF563B-1FF0-4AA7-8072-5C407A724A68}" srcOrd="0" destOrd="0" presId="urn:microsoft.com/office/officeart/2005/8/layout/lProcess3"/>
    <dgm:cxn modelId="{DC509BA4-34B8-4A89-AB9B-B01951C20D8B}" type="presParOf" srcId="{D8EF563B-1FF0-4AA7-8072-5C407A724A68}" destId="{2EE5ACB9-B880-42E6-B6FC-B54D603D6665}" srcOrd="0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D560C32-8D3C-49F4-A4EB-83B238E313B3}" type="doc">
      <dgm:prSet loTypeId="urn:microsoft.com/office/officeart/2005/8/layout/l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76D5115B-1113-4ED0-B26C-6857936C0B1D}">
      <dgm:prSet custT="1"/>
      <dgm:spPr/>
      <dgm:t>
        <a:bodyPr/>
        <a:lstStyle/>
        <a:p>
          <a:r>
            <a:rPr lang="en-IN" sz="2800" dirty="0"/>
            <a:t>Used HTML, CSS, and JavaScript for front-end design and interactivity.</a:t>
          </a:r>
        </a:p>
      </dgm:t>
    </dgm:pt>
    <dgm:pt modelId="{141F8D77-48FF-44DE-BB57-745D5BF9674A}" type="parTrans" cxnId="{723C1E6A-D9EC-44F5-A155-38EDB0F9F33C}">
      <dgm:prSet/>
      <dgm:spPr/>
      <dgm:t>
        <a:bodyPr/>
        <a:lstStyle/>
        <a:p>
          <a:endParaRPr lang="en-IN" sz="2800"/>
        </a:p>
      </dgm:t>
    </dgm:pt>
    <dgm:pt modelId="{524085F8-99B3-47AE-BBB3-DDD9D790F801}" type="sibTrans" cxnId="{723C1E6A-D9EC-44F5-A155-38EDB0F9F33C}">
      <dgm:prSet/>
      <dgm:spPr/>
      <dgm:t>
        <a:bodyPr/>
        <a:lstStyle/>
        <a:p>
          <a:endParaRPr lang="en-IN" sz="2800"/>
        </a:p>
      </dgm:t>
    </dgm:pt>
    <dgm:pt modelId="{23305CF7-313B-48C0-8E5E-962E3DF1FBEF}" type="pres">
      <dgm:prSet presAssocID="{FD560C32-8D3C-49F4-A4EB-83B238E313B3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FA93B0B2-43D4-4A62-B131-3FAC8DE67459}" type="pres">
      <dgm:prSet presAssocID="{76D5115B-1113-4ED0-B26C-6857936C0B1D}" presName="horFlow" presStyleCnt="0"/>
      <dgm:spPr/>
    </dgm:pt>
    <dgm:pt modelId="{47214D82-86E6-45B8-A237-93CAA967E4CF}" type="pres">
      <dgm:prSet presAssocID="{76D5115B-1113-4ED0-B26C-6857936C0B1D}" presName="bigChev" presStyleLbl="node1" presStyleIdx="0" presStyleCnt="1" custScaleX="377860" custScaleY="118237"/>
      <dgm:spPr/>
    </dgm:pt>
  </dgm:ptLst>
  <dgm:cxnLst>
    <dgm:cxn modelId="{CE77BB40-17C8-49DD-8CF1-4BC36A8848D0}" type="presOf" srcId="{FD560C32-8D3C-49F4-A4EB-83B238E313B3}" destId="{23305CF7-313B-48C0-8E5E-962E3DF1FBEF}" srcOrd="0" destOrd="0" presId="urn:microsoft.com/office/officeart/2005/8/layout/lProcess3"/>
    <dgm:cxn modelId="{723C1E6A-D9EC-44F5-A155-38EDB0F9F33C}" srcId="{FD560C32-8D3C-49F4-A4EB-83B238E313B3}" destId="{76D5115B-1113-4ED0-B26C-6857936C0B1D}" srcOrd="0" destOrd="0" parTransId="{141F8D77-48FF-44DE-BB57-745D5BF9674A}" sibTransId="{524085F8-99B3-47AE-BBB3-DDD9D790F801}"/>
    <dgm:cxn modelId="{22DED5DD-1F50-4596-9BCF-8884A0BE7E43}" type="presOf" srcId="{76D5115B-1113-4ED0-B26C-6857936C0B1D}" destId="{47214D82-86E6-45B8-A237-93CAA967E4CF}" srcOrd="0" destOrd="0" presId="urn:microsoft.com/office/officeart/2005/8/layout/lProcess3"/>
    <dgm:cxn modelId="{E47D491C-689D-47DF-8AEB-3D783FE3116E}" type="presParOf" srcId="{23305CF7-313B-48C0-8E5E-962E3DF1FBEF}" destId="{FA93B0B2-43D4-4A62-B131-3FAC8DE67459}" srcOrd="0" destOrd="0" presId="urn:microsoft.com/office/officeart/2005/8/layout/lProcess3"/>
    <dgm:cxn modelId="{05CFB5DB-1096-4B37-8FE9-E163283FDE0B}" type="presParOf" srcId="{FA93B0B2-43D4-4A62-B131-3FAC8DE67459}" destId="{47214D82-86E6-45B8-A237-93CAA967E4CF}" srcOrd="0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2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C051547-E861-46A7-9CDC-239E05E0D145}">
      <dsp:nvSpPr>
        <dsp:cNvPr id="0" name=""/>
        <dsp:cNvSpPr/>
      </dsp:nvSpPr>
      <dsp:spPr>
        <a:xfrm>
          <a:off x="7387" y="1458"/>
          <a:ext cx="7910024" cy="82807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17780" rIns="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kern="1200" dirty="0"/>
            <a:t>We successfully development  a responsive and functional news website .</a:t>
          </a:r>
        </a:p>
      </dsp:txBody>
      <dsp:txXfrm>
        <a:off x="421427" y="1458"/>
        <a:ext cx="7081945" cy="82807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920928C-FD6D-4FF7-A7AB-39DA624AB7B6}">
      <dsp:nvSpPr>
        <dsp:cNvPr id="0" name=""/>
        <dsp:cNvSpPr/>
      </dsp:nvSpPr>
      <dsp:spPr>
        <a:xfrm>
          <a:off x="1" y="331595"/>
          <a:ext cx="7924794" cy="887026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5560" tIns="17780" rIns="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kern="1200" dirty="0"/>
            <a:t>Learned valuable front-end development and teamwork skills.</a:t>
          </a:r>
        </a:p>
      </dsp:txBody>
      <dsp:txXfrm>
        <a:off x="443514" y="331595"/>
        <a:ext cx="7037768" cy="88702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EE5ACB9-B880-42E6-B6FC-B54D603D6665}">
      <dsp:nvSpPr>
        <dsp:cNvPr id="0" name=""/>
        <dsp:cNvSpPr/>
      </dsp:nvSpPr>
      <dsp:spPr>
        <a:xfrm>
          <a:off x="0" y="112110"/>
          <a:ext cx="7689091" cy="89576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17780" rIns="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kern="1200" dirty="0"/>
            <a:t>Gained practical experience in web development and API handling</a:t>
          </a:r>
          <a:r>
            <a:rPr lang="en-IN" sz="2400" kern="1200" dirty="0"/>
            <a:t>.</a:t>
          </a:r>
        </a:p>
      </dsp:txBody>
      <dsp:txXfrm>
        <a:off x="447883" y="112110"/>
        <a:ext cx="6793326" cy="89576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7214D82-86E6-45B8-A237-93CAA967E4CF}">
      <dsp:nvSpPr>
        <dsp:cNvPr id="0" name=""/>
        <dsp:cNvSpPr/>
      </dsp:nvSpPr>
      <dsp:spPr>
        <a:xfrm>
          <a:off x="7098" y="9919"/>
          <a:ext cx="7682701" cy="96160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17780" rIns="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kern="1200" dirty="0"/>
            <a:t>Used HTML, CSS, and JavaScript for front-end design and interactivity.</a:t>
          </a:r>
        </a:p>
      </dsp:txBody>
      <dsp:txXfrm>
        <a:off x="487900" y="9919"/>
        <a:ext cx="6721097" cy="96160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105A5B-3702-4AB8-BB4B-A0E2F43E6951}" type="datetimeFigureOut">
              <a:rPr lang="en-IN" smtClean="0"/>
              <a:t>11-04-2025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690C58-25BB-4084-A543-46682BCF0D9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505849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ED6FB2-5834-EC73-0886-CD7542A927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AE1211-2A8F-E5CB-0A30-9D4620CF11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B37C2D-1A33-AD3F-CAC0-CDFBB247F4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2752E-4B4C-4B86-AAEB-49211203031F}" type="datetime1">
              <a:rPr lang="en-IN" smtClean="0"/>
              <a:t>11-04-2025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0BC109-E984-FF80-D9F9-F012D7616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1394B2-D724-AB92-DE3E-A73F20A58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2B7CB-C59A-4B08-85D9-621F0A7C8EE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275868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472EBD-4105-4F51-EDD7-7C0BD6007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3CFB22-EDCF-DB5E-9FD6-B21F79F486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4FFB03-DC2C-A1FC-D6E5-3E8AA06924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A7FD1A-56C4-401B-83A3-E22BBD69BE33}" type="datetime1">
              <a:rPr lang="en-IN" smtClean="0"/>
              <a:t>11-04-2025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C66D37-632E-3106-E0C9-FD53C98350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FEFE0A-9699-8CD4-D841-D4BF6C35D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2B7CB-C59A-4B08-85D9-621F0A7C8EE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78793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A1EBCD2-D3AF-D52A-CDB4-F3551916254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FAD0E2-28AF-CF23-A4FC-28475B6C0A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A98A6D-3A09-8669-939D-C9891A8B7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EEE9E9-0F19-4FB6-864A-61641AC73470}" type="datetime1">
              <a:rPr lang="en-IN" smtClean="0"/>
              <a:t>11-04-2025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88ABCB-B58D-D852-9B3A-0B9150799C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A75144-F08E-4080-0734-EEF4905EDF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2B7CB-C59A-4B08-85D9-621F0A7C8EE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141815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A59020-33B3-9C4D-8820-F7F2DE5D63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37ED7A-C427-145E-729F-1326175A2B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BAB987-7478-1EC3-BC24-E94697FA27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B0334-8E00-4D0D-BAFE-B9A9024BF3A2}" type="datetime1">
              <a:rPr lang="en-IN" smtClean="0"/>
              <a:t>11-04-2025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2A83DD-30D3-69DD-06B8-BA8BC4AD6D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8DB5AA-D8BA-4661-88BF-C0971CFA75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2B7CB-C59A-4B08-85D9-621F0A7C8EE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009943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B1AE5-0455-AB9F-A283-11F33FB78A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CDA08F-4C6F-39C7-2D91-E859652703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9E6BC2-7C9B-2308-855B-6C0416C586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D8B305-F4BB-4D3C-AC77-F705D97E2DE3}" type="datetime1">
              <a:rPr lang="en-IN" smtClean="0"/>
              <a:t>11-04-2025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D67A14-6784-53C8-E2DF-B76A45995C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D0AE38-CCB4-44E1-FA2A-3C0B5DEA8F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2B7CB-C59A-4B08-85D9-621F0A7C8EE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828047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F61B5A-2110-8FBE-B592-2EB135439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49711B-E0BB-8936-82A4-E2D4D358CF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D3D1EB-03CB-F7BC-3893-2A071FE15E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F10D45-ECB1-DDAC-1619-807F00DC00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DE565-FBCE-4AEF-95A4-36962AD0C15B}" type="datetime1">
              <a:rPr lang="en-IN" smtClean="0"/>
              <a:t>11-04-2025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B0F874-74C9-AA34-95BA-C74EB08EA9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19F8F1-A589-C9F1-1974-15910BB117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2B7CB-C59A-4B08-85D9-621F0A7C8EE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874854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52722-ED11-8949-82B4-0298D9964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E75F0E-A7FA-FAFA-556D-77BFDBCE4B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4685CE-1E5F-5542-0140-DC9FB68A6B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67A6731-6C4A-E950-63FA-BBEC5317BAC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C2354AC-0C06-0A4C-70F7-29DCDA09D8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003C45E-8432-7246-72BA-3E253F9DDB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8AD63-20D2-4913-899D-2C38A3A0DA20}" type="datetime1">
              <a:rPr lang="en-IN" smtClean="0"/>
              <a:t>11-04-2025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BBB90E4-AB98-6E93-362F-C2C610E4A9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4189516-2810-019D-1727-4863DC3C8F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2B7CB-C59A-4B08-85D9-621F0A7C8EE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685699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D7B1BC-409C-4DF6-D00B-45753332F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A35B4F-53D0-01C9-93AD-EB4B9A081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2EED7F-6DDC-402F-B17D-4EA49DF48BE2}" type="datetime1">
              <a:rPr lang="en-IN" smtClean="0"/>
              <a:t>11-04-2025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0E2548-F7C3-58E0-CAB6-DD850A5358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BED5F0-F7E2-05AE-EEE3-4D956F612B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2B7CB-C59A-4B08-85D9-621F0A7C8EE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545359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4ADD961-36A0-4735-D8D1-D08B5A972B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0F95C-DB31-4D3A-B93A-D9B610779DE7}" type="datetime1">
              <a:rPr lang="en-IN" smtClean="0"/>
              <a:t>11-04-2025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1CE617-4B6A-4058-8B7D-82F490FE5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14A083-93D1-45B3-E82B-80E226A089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2B7CB-C59A-4B08-85D9-621F0A7C8EE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987084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7AFC69-4994-2A66-44DD-62FFAE41F0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50183F-2343-5AD5-9396-E38BF42825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D8643D-86A4-8E98-4CB4-F4E0027B08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D2DAEF-43AC-19C3-D156-EF29550A24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C7BD81-8942-48E9-9096-60FAEBCE22A0}" type="datetime1">
              <a:rPr lang="en-IN" smtClean="0"/>
              <a:t>11-04-2025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90CBAF-D4CB-5FD9-0458-0320E175B8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FBFF88-337F-6012-B15B-5A717A36A4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2B7CB-C59A-4B08-85D9-621F0A7C8EE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687045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B19E5-1D8F-E0E4-9BB2-0B4BBD6340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F2ABEB4-60D4-17A6-4515-48892290D8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168EFA-EACE-5AD5-FF47-0738914FCD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B504B7-86B7-F010-F80A-670A37B2F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A128F-DDC0-4E82-92FD-EB50CA81BF67}" type="datetime1">
              <a:rPr lang="en-IN" smtClean="0"/>
              <a:t>11-04-2025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C90C24-EA67-6D1F-6224-5E459C62D3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A0619B-FFBD-BC68-E0BC-A43045D9B2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2B7CB-C59A-4B08-85D9-621F0A7C8EE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738823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5DB1329-2414-2642-6515-DCE1F2E567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804970-B245-76D4-ED52-8C8289E612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13396A-195E-BC0E-DF60-0F54E6394C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92113F-7EB0-41CC-B8A3-2A9ECE4C5246}" type="datetime1">
              <a:rPr lang="en-IN" smtClean="0"/>
              <a:t>11-04-2025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A02727-7E9F-34DC-CBE3-46142E2895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IN"/>
              <a:t>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0DEC26-9006-94B8-1A11-ECE198E7C7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2B7CB-C59A-4B08-85D9-621F0A7C8EE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474137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13" Type="http://schemas.openxmlformats.org/officeDocument/2006/relationships/diagramLayout" Target="../diagrams/layout3.xml"/><Relationship Id="rId18" Type="http://schemas.openxmlformats.org/officeDocument/2006/relationships/diagramLayout" Target="../diagrams/layout4.xml"/><Relationship Id="rId3" Type="http://schemas.openxmlformats.org/officeDocument/2006/relationships/diagramLayout" Target="../diagrams/layout1.xml"/><Relationship Id="rId21" Type="http://schemas.microsoft.com/office/2007/relationships/diagramDrawing" Target="../diagrams/drawing4.xml"/><Relationship Id="rId7" Type="http://schemas.openxmlformats.org/officeDocument/2006/relationships/diagramData" Target="../diagrams/data2.xml"/><Relationship Id="rId12" Type="http://schemas.openxmlformats.org/officeDocument/2006/relationships/diagramData" Target="../diagrams/data3.xml"/><Relationship Id="rId17" Type="http://schemas.openxmlformats.org/officeDocument/2006/relationships/diagramData" Target="../diagrams/data4.xml"/><Relationship Id="rId2" Type="http://schemas.openxmlformats.org/officeDocument/2006/relationships/diagramData" Target="../diagrams/data1.xml"/><Relationship Id="rId16" Type="http://schemas.microsoft.com/office/2007/relationships/diagramDrawing" Target="../diagrams/drawing3.xml"/><Relationship Id="rId20" Type="http://schemas.openxmlformats.org/officeDocument/2006/relationships/diagramColors" Target="../diagrams/colors4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5" Type="http://schemas.openxmlformats.org/officeDocument/2006/relationships/diagramColors" Target="../diagrams/colors3.xml"/><Relationship Id="rId10" Type="http://schemas.openxmlformats.org/officeDocument/2006/relationships/diagramColors" Target="../diagrams/colors2.xml"/><Relationship Id="rId19" Type="http://schemas.openxmlformats.org/officeDocument/2006/relationships/diagramQuickStyle" Target="../diagrams/quickStyle4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Relationship Id="rId14" Type="http://schemas.openxmlformats.org/officeDocument/2006/relationships/diagramQuickStyle" Target="../diagrams/quickStyle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2262C2-B9AC-58C5-6FEB-0FB4FBDF6F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76365" y="-351781"/>
            <a:ext cx="5372635" cy="2237359"/>
          </a:xfrm>
        </p:spPr>
        <p:txBody>
          <a:bodyPr>
            <a:normAutofit/>
          </a:bodyPr>
          <a:lstStyle/>
          <a:p>
            <a:r>
              <a:rPr lang="en-US" b="1" i="1" dirty="0">
                <a:effectLst>
                  <a:reflection blurRad="6350" stA="55000" endA="300" endPos="45500" dir="5400000" sy="-100000" algn="bl" rotWithShape="0"/>
                </a:effectLst>
                <a:highlight>
                  <a:srgbClr val="FFFF00"/>
                </a:highlight>
                <a:latin typeface="Algerian" panose="04020705040A02060702" pitchFamily="82" charset="0"/>
              </a:rPr>
              <a:t>Daily News Website </a:t>
            </a:r>
            <a:endParaRPr lang="en-IN" b="1" i="1" dirty="0">
              <a:effectLst>
                <a:reflection blurRad="6350" stA="55000" endA="300" endPos="45500" dir="5400000" sy="-100000" algn="bl" rotWithShape="0"/>
              </a:effectLst>
              <a:highlight>
                <a:srgbClr val="FFFF00"/>
              </a:highlight>
              <a:latin typeface="Algerian" panose="04020705040A02060702" pitchFamily="8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D37407-6EAE-75B1-70D4-6BF58F52E96C}"/>
              </a:ext>
            </a:extLst>
          </p:cNvPr>
          <p:cNvSpPr txBox="1"/>
          <p:nvPr/>
        </p:nvSpPr>
        <p:spPr>
          <a:xfrm>
            <a:off x="689804" y="2297575"/>
            <a:ext cx="799215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Group Name: “</a:t>
            </a:r>
            <a:r>
              <a:rPr lang="en-US" b="1" dirty="0">
                <a:solidFill>
                  <a:srgbClr val="FF0000"/>
                </a:solidFill>
              </a:rPr>
              <a:t>Team Innovators</a:t>
            </a:r>
            <a:r>
              <a:rPr lang="en-US" dirty="0"/>
              <a:t>”</a:t>
            </a:r>
          </a:p>
          <a:p>
            <a:r>
              <a:rPr lang="en-US" dirty="0"/>
              <a:t>1.Janvi kale</a:t>
            </a:r>
          </a:p>
          <a:p>
            <a:r>
              <a:rPr lang="en-US" dirty="0"/>
              <a:t>2.Kartiki </a:t>
            </a:r>
            <a:r>
              <a:rPr lang="en-US" dirty="0" err="1"/>
              <a:t>yawatkar</a:t>
            </a:r>
            <a:endParaRPr lang="en-US" dirty="0"/>
          </a:p>
          <a:p>
            <a:r>
              <a:rPr lang="en-US" dirty="0"/>
              <a:t>3.Madhura Ingole</a:t>
            </a:r>
          </a:p>
          <a:p>
            <a:r>
              <a:rPr lang="en-US" dirty="0"/>
              <a:t>4.Tanvi </a:t>
            </a:r>
            <a:r>
              <a:rPr lang="en-US" dirty="0" err="1"/>
              <a:t>Mahatme</a:t>
            </a:r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AD5B8F-DD70-307F-8F77-45A8159EB5A7}"/>
              </a:ext>
            </a:extLst>
          </p:cNvPr>
          <p:cNvSpPr txBox="1"/>
          <p:nvPr/>
        </p:nvSpPr>
        <p:spPr>
          <a:xfrm rot="10800000" flipV="1">
            <a:off x="5111471" y="500983"/>
            <a:ext cx="6438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i="1" dirty="0">
                <a:solidFill>
                  <a:srgbClr val="002060"/>
                </a:solidFill>
                <a:highlight>
                  <a:srgbClr val="808080"/>
                </a:highlight>
                <a:latin typeface="Algerian" panose="04020705040A02060702" pitchFamily="82" charset="0"/>
              </a:rPr>
              <a:t>“DELIVERING NEWS THAT MATTERS , FASTER THAN EVER</a:t>
            </a:r>
            <a:r>
              <a:rPr lang="en-IN" b="1" i="1" dirty="0">
                <a:highlight>
                  <a:srgbClr val="808080"/>
                </a:highlight>
                <a:latin typeface="Algerian" panose="04020705040A02060702" pitchFamily="82" charset="0"/>
              </a:rPr>
              <a:t>”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9D66A5E-5096-69EE-E700-D7569AD9AA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46" t="10777" r="18932" b="13333"/>
          <a:stretch/>
        </p:blipFill>
        <p:spPr>
          <a:xfrm>
            <a:off x="5972174" y="892410"/>
            <a:ext cx="4886325" cy="333105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751348D-6D4B-0406-BD04-60A0E74E3A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25" t="13119" r="9124" b="18966"/>
          <a:stretch/>
        </p:blipFill>
        <p:spPr>
          <a:xfrm>
            <a:off x="1164142" y="4520230"/>
            <a:ext cx="4382877" cy="201119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9524736-C64D-1276-89C5-CA8912150F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0868" y="4446931"/>
            <a:ext cx="3915202" cy="2209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643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6D9C1D-3A36-3ECF-0F56-E815FD29F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IN" dirty="0"/>
              <a:t> </a:t>
            </a:r>
            <a:r>
              <a:rPr lang="en-IN" dirty="0">
                <a:solidFill>
                  <a:schemeClr val="accent1">
                    <a:lumMod val="75000"/>
                  </a:schemeClr>
                </a:solidFill>
                <a:effectLst>
                  <a:innerShdw blurRad="114300">
                    <a:prstClr val="black"/>
                  </a:innerShdw>
                </a:effectLst>
                <a:highlight>
                  <a:srgbClr val="FFD7D7"/>
                </a:highlight>
                <a:latin typeface="Algerian" panose="04020705040A02060702" pitchFamily="82" charset="0"/>
              </a:rPr>
              <a:t>problem statement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E719654-4D4F-7784-5A3B-99255FBF8A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“In today’s digital age , people need quick and easy access to the latest news. So We wanted to create a user-friendly, fast and visually clean news platform.”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588F1B7-F85E-E7DA-6140-F393BB7011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3968" y="2999634"/>
            <a:ext cx="5008382" cy="3493241"/>
          </a:xfrm>
          <a:prstGeom prst="rect">
            <a:avLst/>
          </a:prstGeom>
        </p:spPr>
      </p:pic>
      <p:sp>
        <p:nvSpPr>
          <p:cNvPr id="3" name="Star: 5 Points 2">
            <a:extLst>
              <a:ext uri="{FF2B5EF4-FFF2-40B4-BE49-F238E27FC236}">
                <a16:creationId xmlns:a16="http://schemas.microsoft.com/office/drawing/2014/main" id="{29193DE3-878C-771B-8C0D-5A6DE08F1AA8}"/>
              </a:ext>
            </a:extLst>
          </p:cNvPr>
          <p:cNvSpPr/>
          <p:nvPr/>
        </p:nvSpPr>
        <p:spPr>
          <a:xfrm>
            <a:off x="442128" y="681037"/>
            <a:ext cx="492369" cy="622997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endParaRPr lang="en-IN" b="1">
              <a:ln/>
              <a:solidFill>
                <a:schemeClr val="accent4"/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1D3D78-598B-A33D-B308-A323B99CC9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47944C-CE63-E394-31EF-6D26992AEA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2B7CB-C59A-4B08-85D9-621F0A7C8EEB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326949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0D882CB-7CA6-18C2-EB34-2AD73DDB3C1E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>
            <a:innerShdw blurRad="114300">
              <a:prstClr val="black"/>
            </a:innerShdw>
          </a:effectLst>
        </p:spPr>
        <p:txBody>
          <a:bodyPr/>
          <a:lstStyle/>
          <a:p>
            <a:r>
              <a:rPr lang="en-IN" dirty="0">
                <a:solidFill>
                  <a:schemeClr val="accent1">
                    <a:lumMod val="50000"/>
                  </a:schemeClr>
                </a:solidFill>
                <a:highlight>
                  <a:srgbClr val="FFD7D7"/>
                </a:highlight>
                <a:latin typeface="Algerian" panose="04020705040A02060702" pitchFamily="82" charset="0"/>
              </a:rPr>
              <a:t>Technologies used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674418-2310-7411-FE3B-22DB4E829C4F}"/>
              </a:ext>
            </a:extLst>
          </p:cNvPr>
          <p:cNvSpPr txBox="1"/>
          <p:nvPr/>
        </p:nvSpPr>
        <p:spPr>
          <a:xfrm>
            <a:off x="697584" y="1690688"/>
            <a:ext cx="6447934" cy="523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IN" sz="2800" dirty="0"/>
              <a:t>HTML : It is used for page structure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DC3137-2C86-6991-20AF-7BAFB62036D5}"/>
              </a:ext>
            </a:extLst>
          </p:cNvPr>
          <p:cNvSpPr txBox="1"/>
          <p:nvPr/>
        </p:nvSpPr>
        <p:spPr>
          <a:xfrm>
            <a:off x="697584" y="2251730"/>
            <a:ext cx="58319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/>
              <a:t>2.  CSS : It is used for styling and layout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356B2C-B9CD-8269-3F27-1C2407AB300C}"/>
              </a:ext>
            </a:extLst>
          </p:cNvPr>
          <p:cNvSpPr txBox="1"/>
          <p:nvPr/>
        </p:nvSpPr>
        <p:spPr>
          <a:xfrm>
            <a:off x="697584" y="2812771"/>
            <a:ext cx="81231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/>
              <a:t>3.  </a:t>
            </a:r>
            <a:r>
              <a:rPr lang="en-IN" sz="2800" dirty="0" err="1"/>
              <a:t>Javascript</a:t>
            </a:r>
            <a:r>
              <a:rPr lang="en-IN" sz="2800" dirty="0"/>
              <a:t> : It is used for interactivity and navigation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9409C4E-CB1C-070D-188A-43FC4ABB76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3775" y="3429000"/>
            <a:ext cx="5885025" cy="3296534"/>
          </a:xfrm>
          <a:prstGeom prst="rect">
            <a:avLst/>
          </a:prstGeom>
        </p:spPr>
      </p:pic>
      <p:sp>
        <p:nvSpPr>
          <p:cNvPr id="2" name="Star: 5 Points 1">
            <a:extLst>
              <a:ext uri="{FF2B5EF4-FFF2-40B4-BE49-F238E27FC236}">
                <a16:creationId xmlns:a16="http://schemas.microsoft.com/office/drawing/2014/main" id="{5B3A6802-AAC4-1D2A-0AFC-40EFABDC1EAE}"/>
              </a:ext>
            </a:extLst>
          </p:cNvPr>
          <p:cNvSpPr/>
          <p:nvPr/>
        </p:nvSpPr>
        <p:spPr>
          <a:xfrm>
            <a:off x="345831" y="630795"/>
            <a:ext cx="492369" cy="622997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endParaRPr lang="en-IN" b="1">
              <a:ln/>
              <a:solidFill>
                <a:schemeClr val="accent4"/>
              </a:solidFill>
            </a:endParaRP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5F18FC4D-BDB0-5CDF-C1C1-4CCE0ADCC0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1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CB46E2FF-24E4-F2EF-3D5E-A00953A8F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2B7CB-C59A-4B08-85D9-621F0A7C8EEB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156657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EB8378-EF1F-9919-6A07-F0344E0744CC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>
            <a:innerShdw blurRad="114300">
              <a:prstClr val="black"/>
            </a:innerShdw>
          </a:effectLst>
        </p:spPr>
        <p:txBody>
          <a:bodyPr/>
          <a:lstStyle/>
          <a:p>
            <a:r>
              <a:rPr lang="en-IN" dirty="0">
                <a:solidFill>
                  <a:schemeClr val="accent1">
                    <a:lumMod val="50000"/>
                  </a:schemeClr>
                </a:solidFill>
                <a:highlight>
                  <a:srgbClr val="FFD7D7"/>
                </a:highlight>
                <a:latin typeface="Algerian" panose="04020705040A02060702" pitchFamily="82" charset="0"/>
              </a:rPr>
              <a:t>Features of website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3C2A08-73C9-F119-3E84-85C9A02787D3}"/>
              </a:ext>
            </a:extLst>
          </p:cNvPr>
          <p:cNvSpPr txBox="1"/>
          <p:nvPr/>
        </p:nvSpPr>
        <p:spPr>
          <a:xfrm>
            <a:off x="1312249" y="1668770"/>
            <a:ext cx="37653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400" dirty="0"/>
              <a:t>It gives real-time updates.</a:t>
            </a:r>
            <a:endParaRPr lang="en-IN" sz="2400" dirty="0">
              <a:solidFill>
                <a:srgbClr val="00B0F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06E3B7-B4B4-0CB2-C2DB-D94005ACB198}"/>
              </a:ext>
            </a:extLst>
          </p:cNvPr>
          <p:cNvSpPr txBox="1"/>
          <p:nvPr/>
        </p:nvSpPr>
        <p:spPr>
          <a:xfrm>
            <a:off x="1234440" y="2207567"/>
            <a:ext cx="7686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400" dirty="0"/>
              <a:t>There are some navigations items like politics , sports etc.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F8AFB1D-F9EE-2C64-9600-EAF451573E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9" t="138" r="9012" b="10800"/>
          <a:stretch/>
        </p:blipFill>
        <p:spPr>
          <a:xfrm>
            <a:off x="1744691" y="2823496"/>
            <a:ext cx="6319519" cy="3483837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A462CD22-97B0-8DFD-8B91-649DE448C0DD}"/>
              </a:ext>
            </a:extLst>
          </p:cNvPr>
          <p:cNvSpPr/>
          <p:nvPr/>
        </p:nvSpPr>
        <p:spPr>
          <a:xfrm rot="10800000">
            <a:off x="4183374" y="3092581"/>
            <a:ext cx="940286" cy="374470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</a:endParaRPr>
          </a:p>
        </p:txBody>
      </p:sp>
      <p:sp>
        <p:nvSpPr>
          <p:cNvPr id="5" name="Star: 5 Points 4">
            <a:extLst>
              <a:ext uri="{FF2B5EF4-FFF2-40B4-BE49-F238E27FC236}">
                <a16:creationId xmlns:a16="http://schemas.microsoft.com/office/drawing/2014/main" id="{A6683135-5019-2EDC-B2F6-320B51373002}"/>
              </a:ext>
            </a:extLst>
          </p:cNvPr>
          <p:cNvSpPr/>
          <p:nvPr/>
        </p:nvSpPr>
        <p:spPr>
          <a:xfrm>
            <a:off x="345831" y="626177"/>
            <a:ext cx="492369" cy="622997"/>
          </a:xfrm>
          <a:prstGeom prst="star5">
            <a:avLst>
              <a:gd name="adj" fmla="val 23475"/>
              <a:gd name="hf" fmla="val 105146"/>
              <a:gd name="vf" fmla="val 110557"/>
            </a:avLst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endParaRPr lang="en-IN" b="1">
              <a:ln/>
              <a:solidFill>
                <a:schemeClr val="accent4"/>
              </a:solidFill>
            </a:endParaRP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E3FD841B-C689-956C-0CCF-CB248133CC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1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C946E055-9D17-5D43-A2A0-5DAC9F851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2B7CB-C59A-4B08-85D9-621F0A7C8EEB}" type="slidenum">
              <a:rPr lang="en-IN" smtClean="0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052778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FB34559-7D80-7630-79C6-74D64DB6BEF9}"/>
              </a:ext>
            </a:extLst>
          </p:cNvPr>
          <p:cNvSpPr txBox="1"/>
          <p:nvPr/>
        </p:nvSpPr>
        <p:spPr>
          <a:xfrm>
            <a:off x="966969" y="478800"/>
            <a:ext cx="45820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It is completely responsive  web.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D4929D-CC39-ACFE-9B9A-9F9D4C2EF385}"/>
              </a:ext>
            </a:extLst>
          </p:cNvPr>
          <p:cNvSpPr txBox="1"/>
          <p:nvPr/>
        </p:nvSpPr>
        <p:spPr>
          <a:xfrm>
            <a:off x="944880" y="1073775"/>
            <a:ext cx="43063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400" dirty="0"/>
              <a:t>It is world wide web.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EE1C45-D94E-C67F-B1E8-59C9C4DA507C}"/>
              </a:ext>
            </a:extLst>
          </p:cNvPr>
          <p:cNvSpPr txBox="1"/>
          <p:nvPr/>
        </p:nvSpPr>
        <p:spPr>
          <a:xfrm>
            <a:off x="944880" y="1677680"/>
            <a:ext cx="108925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400" dirty="0"/>
              <a:t>It Fetch and show the latest headline from API(Application Programming Interface).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F58165-A7E2-08E1-674B-CD43F0914105}"/>
              </a:ext>
            </a:extLst>
          </p:cNvPr>
          <p:cNvSpPr txBox="1"/>
          <p:nvPr/>
        </p:nvSpPr>
        <p:spPr>
          <a:xfrm>
            <a:off x="944880" y="2272655"/>
            <a:ext cx="89325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400" dirty="0"/>
              <a:t>Our website include multiple categories like technology, sports, etc.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5C0FBAD-06F5-A866-8A4A-FA795BC480EC}"/>
              </a:ext>
            </a:extLst>
          </p:cNvPr>
          <p:cNvSpPr txBox="1"/>
          <p:nvPr/>
        </p:nvSpPr>
        <p:spPr>
          <a:xfrm>
            <a:off x="944880" y="2881025"/>
            <a:ext cx="74157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400" dirty="0"/>
              <a:t>We Design it to look great on both mobile and desktop.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8530BAA-727B-9753-6FDD-9D8EE0C12B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1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7374C373-F2FE-93E0-5DCE-E0AA6BDF31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2B7CB-C59A-4B08-85D9-621F0A7C8EEB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164200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E60D899-BD51-1C76-EE40-CA10ED9531F5}"/>
              </a:ext>
            </a:extLst>
          </p:cNvPr>
          <p:cNvSpPr txBox="1"/>
          <p:nvPr/>
        </p:nvSpPr>
        <p:spPr>
          <a:xfrm>
            <a:off x="0" y="71120"/>
            <a:ext cx="112566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dirty="0">
                <a:solidFill>
                  <a:srgbClr val="0070C0"/>
                </a:solidFill>
                <a:latin typeface="Algerian" panose="04020705040A02060702" pitchFamily="82" charset="0"/>
              </a:rPr>
              <a:t>--“Here are some screenshots of our website”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185E10-38F6-B9CE-6698-4F0251D4FF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927" y="892968"/>
            <a:ext cx="7603113" cy="4288631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281602C6-1C39-7F05-A9A0-4774C10CBB9B}"/>
              </a:ext>
            </a:extLst>
          </p:cNvPr>
          <p:cNvSpPr/>
          <p:nvPr/>
        </p:nvSpPr>
        <p:spPr>
          <a:xfrm rot="10800000">
            <a:off x="7223760" y="2672080"/>
            <a:ext cx="1496568" cy="484632"/>
          </a:xfrm>
          <a:prstGeom prst="rightArrow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4DBB520-4082-76A6-B780-E636905D5871}"/>
              </a:ext>
            </a:extLst>
          </p:cNvPr>
          <p:cNvSpPr txBox="1"/>
          <p:nvPr/>
        </p:nvSpPr>
        <p:spPr>
          <a:xfrm>
            <a:off x="8798560" y="2672080"/>
            <a:ext cx="3474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This is the homepage  of our website .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88A76B-9E45-7D8F-9D60-E667E93CE2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020309-9B4B-8FCF-E4CA-5F2CCE529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2B7CB-C59A-4B08-85D9-621F0A7C8EEB}" type="slidenum">
              <a:rPr lang="en-IN" smtClean="0"/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42707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6821E21-E5B7-9F45-CF87-FEF6E08D3E23}"/>
              </a:ext>
            </a:extLst>
          </p:cNvPr>
          <p:cNvSpPr txBox="1"/>
          <p:nvPr/>
        </p:nvSpPr>
        <p:spPr>
          <a:xfrm>
            <a:off x="646444" y="96881"/>
            <a:ext cx="34932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4000" dirty="0">
                <a:highlight>
                  <a:srgbClr val="FFD7D7"/>
                </a:highlight>
                <a:latin typeface="Algerian" panose="04020705040A02060702" pitchFamily="82" charset="0"/>
              </a:rPr>
              <a:t>“</a:t>
            </a:r>
            <a:r>
              <a:rPr lang="en-IN" sz="4000" dirty="0">
                <a:solidFill>
                  <a:schemeClr val="accent1"/>
                </a:solidFill>
                <a:highlight>
                  <a:srgbClr val="FFD7D7"/>
                </a:highlight>
                <a:latin typeface="Algerian" panose="04020705040A02060702" pitchFamily="82" charset="0"/>
              </a:rPr>
              <a:t>Conclusion</a:t>
            </a:r>
            <a:r>
              <a:rPr lang="en-IN" sz="4000" dirty="0">
                <a:latin typeface="Algerian" panose="04020705040A02060702" pitchFamily="82" charset="0"/>
              </a:rPr>
              <a:t>”</a:t>
            </a:r>
            <a:endParaRPr lang="en-IN" dirty="0">
              <a:latin typeface="Algerian" panose="04020705040A02060702" pitchFamily="82" charset="0"/>
            </a:endParaRP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3F5F8AB4-3407-07C1-FF38-E72D1E05E28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57171822"/>
              </p:ext>
            </p:extLst>
          </p:nvPr>
        </p:nvGraphicFramePr>
        <p:xfrm>
          <a:off x="1342570" y="1252283"/>
          <a:ext cx="7924800" cy="8309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C9262A7A-35FB-F907-2F85-EE79B86C1C9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94880923"/>
              </p:ext>
            </p:extLst>
          </p:nvPr>
        </p:nvGraphicFramePr>
        <p:xfrm>
          <a:off x="1473200" y="2127480"/>
          <a:ext cx="7924798" cy="15502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7" name="Star: 5 Points 6">
            <a:extLst>
              <a:ext uri="{FF2B5EF4-FFF2-40B4-BE49-F238E27FC236}">
                <a16:creationId xmlns:a16="http://schemas.microsoft.com/office/drawing/2014/main" id="{4F0C1215-8A83-89F5-512B-48F0C268DD63}"/>
              </a:ext>
            </a:extLst>
          </p:cNvPr>
          <p:cNvSpPr/>
          <p:nvPr/>
        </p:nvSpPr>
        <p:spPr>
          <a:xfrm>
            <a:off x="154075" y="136103"/>
            <a:ext cx="492369" cy="622997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endParaRPr lang="en-IN" b="1">
              <a:ln/>
              <a:solidFill>
                <a:schemeClr val="accent4"/>
              </a:solidFill>
            </a:endParaRP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87BED32-DF38-0EB2-C016-3615BB7A98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1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D69A6BB-A76D-0546-B17B-E8FAA20DC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2B7CB-C59A-4B08-85D9-621F0A7C8EEB}" type="slidenum">
              <a:rPr lang="en-IN" smtClean="0"/>
              <a:t>7</a:t>
            </a:fld>
            <a:endParaRPr lang="en-IN"/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2244D38C-D7B4-D9B5-F139-31B274A2B57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77811198"/>
              </p:ext>
            </p:extLst>
          </p:nvPr>
        </p:nvGraphicFramePr>
        <p:xfrm>
          <a:off x="1570472" y="3609788"/>
          <a:ext cx="7696898" cy="11154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graphicFrame>
        <p:nvGraphicFramePr>
          <p:cNvPr id="13" name="Diagram 12">
            <a:extLst>
              <a:ext uri="{FF2B5EF4-FFF2-40B4-BE49-F238E27FC236}">
                <a16:creationId xmlns:a16="http://schemas.microsoft.com/office/drawing/2014/main" id="{4E8BE8E9-A006-3AC4-755F-3455AF9A132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32284213"/>
              </p:ext>
            </p:extLst>
          </p:nvPr>
        </p:nvGraphicFramePr>
        <p:xfrm>
          <a:off x="1570472" y="5050084"/>
          <a:ext cx="7696898" cy="9814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7" r:lo="rId18" r:qs="rId19" r:cs="rId20"/>
          </a:graphicData>
        </a:graphic>
      </p:graphicFrame>
    </p:spTree>
    <p:extLst>
      <p:ext uri="{BB962C8B-B14F-4D97-AF65-F5344CB8AC3E}">
        <p14:creationId xmlns:p14="http://schemas.microsoft.com/office/powerpoint/2010/main" val="12732194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830868B-FBC0-79D9-7B37-4D0A821DB0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0" y="585787"/>
            <a:ext cx="9525000" cy="5686425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1F1895-07F4-C8E8-0A54-4CF18F89E1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F60084-9CBD-387C-7E6A-FEB65807E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2B7CB-C59A-4B08-85D9-621F0A7C8EEB}" type="slidenum">
              <a:rPr lang="en-IN" smtClean="0"/>
              <a:t>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696826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190</TotalTime>
  <Words>247</Words>
  <Application>Microsoft Office PowerPoint</Application>
  <PresentationFormat>Widescreen</PresentationFormat>
  <Paragraphs>42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Algerian</vt:lpstr>
      <vt:lpstr>Arial</vt:lpstr>
      <vt:lpstr>Calibri</vt:lpstr>
      <vt:lpstr>Calibri Light</vt:lpstr>
      <vt:lpstr>Wingdings</vt:lpstr>
      <vt:lpstr>Office Theme</vt:lpstr>
      <vt:lpstr>Daily News Website </vt:lpstr>
      <vt:lpstr> problem statement</vt:lpstr>
      <vt:lpstr>Technologies used </vt:lpstr>
      <vt:lpstr>Features of website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Madhura Ingole</dc:creator>
  <cp:lastModifiedBy>Janvi Kale</cp:lastModifiedBy>
  <cp:revision>3</cp:revision>
  <dcterms:created xsi:type="dcterms:W3CDTF">2025-04-10T12:16:03Z</dcterms:created>
  <dcterms:modified xsi:type="dcterms:W3CDTF">2025-04-11T18:22:33Z</dcterms:modified>
</cp:coreProperties>
</file>